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4218B-BC0F-4F8F-BD4A-99CB14074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F7ECA9-A389-467F-9866-970087071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312BE7-06D6-486F-B259-0FB22871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DD35B0-6E00-4C39-8C27-B1119C04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48D23-12A5-4C2C-9A1D-FDE33CEA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E26C9209-D382-4F6D-B968-073B5F3CF998}"/>
              </a:ext>
            </a:extLst>
          </p:cNvPr>
          <p:cNvSpPr/>
          <p:nvPr userDrawn="1"/>
        </p:nvSpPr>
        <p:spPr>
          <a:xfrm flipV="1">
            <a:off x="-619431" y="-32967"/>
            <a:ext cx="6715431" cy="1325562"/>
          </a:xfrm>
          <a:prstGeom prst="rtTriangle">
            <a:avLst/>
          </a:prstGeom>
          <a:solidFill>
            <a:srgbClr val="F4792B"/>
          </a:solidFill>
          <a:ln>
            <a:solidFill>
              <a:srgbClr val="F47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3A225882-F88D-4C83-B526-9F8F7FFD2FC1}"/>
              </a:ext>
            </a:extLst>
          </p:cNvPr>
          <p:cNvSpPr/>
          <p:nvPr userDrawn="1"/>
        </p:nvSpPr>
        <p:spPr>
          <a:xfrm flipV="1">
            <a:off x="-146381" y="-12"/>
            <a:ext cx="5263970" cy="930612"/>
          </a:xfrm>
          <a:prstGeom prst="rtTriangle">
            <a:avLst/>
          </a:prstGeom>
          <a:solidFill>
            <a:srgbClr val="F7941D"/>
          </a:soli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F704264D-C9E4-4565-829C-7D07171B40B6}"/>
              </a:ext>
            </a:extLst>
          </p:cNvPr>
          <p:cNvSpPr/>
          <p:nvPr userDrawn="1"/>
        </p:nvSpPr>
        <p:spPr>
          <a:xfrm flipV="1">
            <a:off x="-146382" y="-50969"/>
            <a:ext cx="4220681" cy="636842"/>
          </a:xfrm>
          <a:prstGeom prst="rtTriangle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6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0E420-31CF-403C-82E7-D89EFC12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590650-EC50-4CFC-811B-2F12488F4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571E19-AA54-4586-A62B-61D6A293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856C26-6AE7-4718-A9FB-21A6F99B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CEFAD-F7C0-4941-AAA5-6D7A98A1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2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319E5C-A969-4950-8622-B079AE1D8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8A797B-9E20-473E-9B41-E16167669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4A4025-06E0-454F-B490-F79CEEB4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23C0B-2192-4C37-9EAE-2C15F9C3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2B05-D850-4403-A712-17E93564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18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07DC0-AD4A-4CC3-871D-8E7C1F0C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76" y="365126"/>
            <a:ext cx="8160223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842A6-EDC8-4AAB-AA1E-B687F7B5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947E4-D068-46B8-8C07-E4E254BA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54E824-E8EA-41BA-9918-C86A98E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488268-C7B4-42D6-B04B-A2FA9CD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DDAA140-E048-42FB-BB5F-80BE16A55DF1}"/>
              </a:ext>
            </a:extLst>
          </p:cNvPr>
          <p:cNvSpPr/>
          <p:nvPr userDrawn="1"/>
        </p:nvSpPr>
        <p:spPr>
          <a:xfrm flipV="1">
            <a:off x="-619431" y="-32967"/>
            <a:ext cx="6715431" cy="1325562"/>
          </a:xfrm>
          <a:prstGeom prst="rtTriangle">
            <a:avLst/>
          </a:prstGeom>
          <a:solidFill>
            <a:srgbClr val="F4792B"/>
          </a:solidFill>
          <a:ln>
            <a:solidFill>
              <a:srgbClr val="F47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D27B313B-F9F1-4210-8135-CDE61A903D50}"/>
              </a:ext>
            </a:extLst>
          </p:cNvPr>
          <p:cNvSpPr/>
          <p:nvPr userDrawn="1"/>
        </p:nvSpPr>
        <p:spPr>
          <a:xfrm flipV="1">
            <a:off x="-146381" y="-12"/>
            <a:ext cx="5263970" cy="930612"/>
          </a:xfrm>
          <a:prstGeom prst="rtTriangle">
            <a:avLst/>
          </a:prstGeom>
          <a:solidFill>
            <a:srgbClr val="F7941D"/>
          </a:soli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7B9BB731-E264-4BE8-9F40-524521C2B5FA}"/>
              </a:ext>
            </a:extLst>
          </p:cNvPr>
          <p:cNvSpPr/>
          <p:nvPr userDrawn="1"/>
        </p:nvSpPr>
        <p:spPr>
          <a:xfrm flipV="1">
            <a:off x="-146382" y="-50969"/>
            <a:ext cx="4220681" cy="636842"/>
          </a:xfrm>
          <a:prstGeom prst="rtTriangle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1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1BCE3-D3E5-48C6-BE66-1D18B2D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16151F-1985-474D-B9F0-9BF55D87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00471E-772B-49A9-9E3A-EC05CBEB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32417-14D6-4E9A-8BC4-C24781F7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7F8571-A312-472E-8E74-174052AC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350991BE-5498-499E-B44C-985CC7620824}"/>
              </a:ext>
            </a:extLst>
          </p:cNvPr>
          <p:cNvSpPr/>
          <p:nvPr userDrawn="1"/>
        </p:nvSpPr>
        <p:spPr>
          <a:xfrm flipV="1">
            <a:off x="-619431" y="-32967"/>
            <a:ext cx="6715431" cy="1325562"/>
          </a:xfrm>
          <a:prstGeom prst="rtTriangle">
            <a:avLst/>
          </a:prstGeom>
          <a:solidFill>
            <a:srgbClr val="F4792B"/>
          </a:solidFill>
          <a:ln>
            <a:solidFill>
              <a:srgbClr val="F47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8435523-92F9-4D3D-B155-ADFBA637B4FE}"/>
              </a:ext>
            </a:extLst>
          </p:cNvPr>
          <p:cNvSpPr/>
          <p:nvPr userDrawn="1"/>
        </p:nvSpPr>
        <p:spPr>
          <a:xfrm flipV="1">
            <a:off x="-146381" y="-12"/>
            <a:ext cx="5263970" cy="930612"/>
          </a:xfrm>
          <a:prstGeom prst="rtTriangle">
            <a:avLst/>
          </a:prstGeom>
          <a:solidFill>
            <a:srgbClr val="F7941D"/>
          </a:soli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471F1BF5-8DAB-4975-9981-6E8A88484E9F}"/>
              </a:ext>
            </a:extLst>
          </p:cNvPr>
          <p:cNvSpPr/>
          <p:nvPr userDrawn="1"/>
        </p:nvSpPr>
        <p:spPr>
          <a:xfrm flipV="1">
            <a:off x="-146382" y="-50969"/>
            <a:ext cx="4220681" cy="636842"/>
          </a:xfrm>
          <a:prstGeom prst="rtTriangle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10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3754C-760E-46D2-BEF7-EBBDF4C3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61481-1A6C-48A0-A50F-7289653BE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EC35D4-5940-4BC5-86E4-A6198C7A0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4D5424-EB07-47A0-AE8D-C6ECD2DB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78E1EF-74BD-4B56-9507-F117962B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07E6C-9B0A-4D07-B27D-AE5CED1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0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23DD1-59CE-421E-B5C4-4E329686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0E8F3E-DC32-4B61-8460-D74864C44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05A41D-D0C0-4B5E-B094-6DAC4582D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975954-0266-49BF-855E-A82A7CAE7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09CD5B-2548-424C-A1C7-DF72483F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B21215-F8FE-4D7C-AC4B-5C7AE4D3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E5F183-5275-49E2-969B-B3D86C2F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607D24-FA52-42F6-BEE0-D7DC0A87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54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79A8F-CAC9-4A7E-BE83-AE734090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6F4DC9-B7ED-42E6-9055-A23FA652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90EEDA-2FD6-42B2-A4C8-DAC37533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B24891-82CD-4CDD-A0FA-33868415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4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3E3265-75DD-4597-9713-82B46F94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8C3D81-46A2-40A8-92FF-1C523752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19BC0E-687A-411F-BA22-E1D04452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9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D33C1-F26F-4ED7-AFC0-595CE17D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E01D3-B315-47A4-AC4D-48C430F6A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EBA314-46BA-49F6-891F-F7E940AD9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502CE-7519-4355-A819-1D57BAAE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14C18F-D0F7-4286-87CE-41F1360B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0F4D6D-E710-4432-9939-3968C51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6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A4084-7C07-4745-A60C-AC460B36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D33992-74CF-4CE8-BB26-EF70916D4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90137-75C5-4BB0-AF92-708435743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B15035-DEA8-446B-806D-06236BA4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C5BF6A-304E-4B9E-8073-E7DE9604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D34083-1F4A-4DB2-BF93-DB60238C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05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2B0F78-0B02-401A-99AF-2781B6CF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B60D8C-FAC8-4B53-9061-12184F54E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60C4CC-5DE0-4849-9A13-EA6214780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034E-4D1C-43F1-80C6-C4B814FF4019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6871DE-5C99-4992-B802-5E6E2B70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A0ABD8-31E2-4C84-893F-2EA999D33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6CF7-DEC2-4087-B2DF-662A5FA7B4C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F10BE43B-FCEF-4A88-AF68-7B58990D6871}"/>
              </a:ext>
            </a:extLst>
          </p:cNvPr>
          <p:cNvSpPr/>
          <p:nvPr userDrawn="1"/>
        </p:nvSpPr>
        <p:spPr>
          <a:xfrm flipV="1">
            <a:off x="-619431" y="-32967"/>
            <a:ext cx="6715431" cy="1325562"/>
          </a:xfrm>
          <a:prstGeom prst="rtTriangle">
            <a:avLst/>
          </a:prstGeom>
          <a:solidFill>
            <a:srgbClr val="F4792B"/>
          </a:solidFill>
          <a:ln>
            <a:solidFill>
              <a:srgbClr val="F47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4DFB31B9-AE18-4842-9948-6648E0D02724}"/>
              </a:ext>
            </a:extLst>
          </p:cNvPr>
          <p:cNvSpPr/>
          <p:nvPr userDrawn="1"/>
        </p:nvSpPr>
        <p:spPr>
          <a:xfrm flipV="1">
            <a:off x="-146381" y="-12"/>
            <a:ext cx="5263970" cy="930612"/>
          </a:xfrm>
          <a:prstGeom prst="rtTriangle">
            <a:avLst/>
          </a:prstGeom>
          <a:solidFill>
            <a:srgbClr val="F7941D"/>
          </a:soli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DBC32420-E884-400E-85C3-FCBA695CFBC4}"/>
              </a:ext>
            </a:extLst>
          </p:cNvPr>
          <p:cNvSpPr/>
          <p:nvPr userDrawn="1"/>
        </p:nvSpPr>
        <p:spPr>
          <a:xfrm flipV="1">
            <a:off x="-146382" y="-50969"/>
            <a:ext cx="4220681" cy="636842"/>
          </a:xfrm>
          <a:prstGeom prst="rtTriangle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28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8B679890-120E-4651-ABC3-7D1542FA2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3220" cy="68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D4868-DE85-431F-8C99-4B32FFE6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E8E79-2547-4144-8C5F-DE7FC1B4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59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D4868-DE85-431F-8C99-4B32FFE6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057" y="2766218"/>
            <a:ext cx="4187885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1592A"/>
                </a:solidFill>
              </a:rPr>
              <a:t>Remerciements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6871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Grand écran</PresentationFormat>
  <Paragraphs>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Remerciements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Jade DE SAN FELICIANO</dc:creator>
  <cp:lastModifiedBy>Lise MUSICHINI</cp:lastModifiedBy>
  <cp:revision>3</cp:revision>
  <dcterms:created xsi:type="dcterms:W3CDTF">2021-12-03T08:09:20Z</dcterms:created>
  <dcterms:modified xsi:type="dcterms:W3CDTF">2022-01-26T13:42:19Z</dcterms:modified>
</cp:coreProperties>
</file>